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4" r:id="rId2"/>
    <p:sldId id="273" r:id="rId3"/>
    <p:sldId id="275" r:id="rId4"/>
    <p:sldId id="267" r:id="rId5"/>
    <p:sldId id="256" r:id="rId6"/>
    <p:sldId id="258" r:id="rId7"/>
    <p:sldId id="277" r:id="rId8"/>
    <p:sldId id="260" r:id="rId9"/>
    <p:sldId id="282" r:id="rId10"/>
    <p:sldId id="283" r:id="rId11"/>
    <p:sldId id="284" r:id="rId12"/>
    <p:sldId id="276" r:id="rId13"/>
    <p:sldId id="279" r:id="rId14"/>
    <p:sldId id="280" r:id="rId15"/>
    <p:sldId id="259" r:id="rId16"/>
    <p:sldId id="278" r:id="rId17"/>
    <p:sldId id="285" r:id="rId18"/>
    <p:sldId id="286" r:id="rId19"/>
    <p:sldId id="261" r:id="rId20"/>
    <p:sldId id="262" r:id="rId21"/>
    <p:sldId id="263" r:id="rId22"/>
    <p:sldId id="287" r:id="rId23"/>
    <p:sldId id="270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7993" autoAdjust="0"/>
  </p:normalViewPr>
  <p:slideViewPr>
    <p:cSldViewPr>
      <p:cViewPr varScale="1">
        <p:scale>
          <a:sx n="57" d="100"/>
          <a:sy n="57" d="100"/>
        </p:scale>
        <p:origin x="-17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BAACD-FB46-4780-AB26-7FFB93DC7C71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1BE52-0E09-463E-9A41-20CF16258D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1BE52-0E09-463E-9A41-20CF16258DF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Verdana" pitchFamily="34" charset="0"/>
              </a:rPr>
              <a:t>Это был первый русский город за Полярным кругом и в Восточной Сибири, как центр торговли пушниной.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1BE52-0E09-463E-9A41-20CF16258DFA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Статус города Красноярск получил в 1690 году, когда Сибирь была окончательно присоединена к России.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1BE52-0E09-463E-9A41-20CF16258DFA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1BE52-0E09-463E-9A41-20CF16258DFA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Фамилия Ермака полностью не установлена, однако в те времена многие русские именовались по отцу или по кличке. Его величали либо Ермаком Тимофеевым, либо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Ермолаем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Тимофеевичем Токмаком.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Самое интересное то, что его имя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Василий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заменено прозвищем Ермак, а фамилия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Аленин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 вовсе редко употреблялась. Так и остался он в памяти народной как Ермак Тимофеевич — атаман казацкий.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1BE52-0E09-463E-9A41-20CF16258DFA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Поход Ивана Москвитина стал одним из самых значительных в русской истории – он позволил оценить пределы Российской земли. Было открыто Охотское море, пройдено почти две тысячи вёрст, вдоль его побережья. Москвитин первым увидел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Шантарские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острова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Удскую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губу, отделяющего их от материкового берега и вернулся в Якутск с первыми достоверными сведениями об Амуре. Москвитин открыл дорогу многим русским землепроходцам.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1BE52-0E09-463E-9A41-20CF16258DFA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привёз богатый ясак, заложников и разные трофеи (ясак - дань, налагаемая казаками на народы, признавшие себя подвластными России). Он привез также обстоятельное описание своего пути. Известия о богатствах Приамурья, о щедрости тамошней природы, показавшейся казакам после суровых сибирских стран просто раем, всколыхнули, взволновали сибирских землепроходцев. И не только землепроходцев - многие крестьяне и поселенцы, бросая обжитые места, отправлялись на Амур.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1BE52-0E09-463E-9A41-20CF16258DFA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Неизвестно, когда точно, где и как  умер заслуженный казак Ерофей Павлович Хабаров, один из первых исследователей Амура. Но имя его свято чтят потомки: его именем назван самый большой город на Амуре - центр Хабаровского края - названный Хабаровск. Установлено несколько памятников в честь великого казака первопроходца Приамурья - Ерофея Павловича Хабарова.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1BE52-0E09-463E-9A41-20CF16258DFA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Государев служилый человек, воевода, исследователь Сибири. Основатель ряда сибирских городов, таких как Якутск, Чита, Нерчинск. В Сибирь приехал добровольно, (попросился в Енисейский острог, куда и был назначен стрелецким сотником в 1627). Уже в 1628—1629 участвовал в походах енисейских служилых людей вверх по Ангаре. Много ходил по притокам Лены, собирал ясак, приводил в подчинение Москвы местное население. Основал несколько государевых острогов на Енисее, Лене и в Забайкалье.</a:t>
            </a:r>
            <a:b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1BE52-0E09-463E-9A41-20CF16258DFA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Казачьего пятидесятника,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тобольского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казака, землепроходца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Курбата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Афанасьевича Иванова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считают первооткрывателем жемчужины Восточной Сибири – озера Байкал и автором первой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карты Байкала.</a:t>
            </a:r>
            <a:r>
              <a:rPr lang="ru-RU" sz="110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1BE52-0E09-463E-9A41-20CF16258DFA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1BE52-0E09-463E-9A41-20CF16258DFA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заслуги Семёна Дежнёва Российское правительство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ыплатило ему жалование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19 лет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присвоило звание атамана.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только через 81 год на карте России появилось изображение северо-востока Сибири.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1BE52-0E09-463E-9A41-20CF16258DFA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5%D1%80%D1%85%D0%BE%D0%BB%D0%B5%D0%BD%D1%81%D0%BA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8%D1%80%D0%BA%D1%83%D1%82%D1%81%D0%BA" TargetMode="External"/><Relationship Id="rId5" Type="http://schemas.openxmlformats.org/officeDocument/2006/relationships/hyperlink" Target="https://ru.wikipedia.org/wiki/%D0%9E%D0%BB%D1%8C%D1%85%D0%BE%D0%BD" TargetMode="External"/><Relationship Id="rId4" Type="http://schemas.openxmlformats.org/officeDocument/2006/relationships/hyperlink" Target="https://ru.wikipedia.org/wiki/1643_%D0%B3%D0%BE%D0%B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-video.ru/images/Lyskin_chukotka/mys_dezneva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g-fotki.yandex.ru/get/25/mik7800.0/0_f0d1_d1eb468d_X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1%8B%D0%B4%D0%B0_(%D1%80%D0%B5%D0%BA%D0%B0)" TargetMode="External"/><Relationship Id="rId3" Type="http://schemas.openxmlformats.org/officeDocument/2006/relationships/hyperlink" Target="http://ru.wikipedia.org/wiki/1706_%D0%B3%D0%BE%D0%B4" TargetMode="External"/><Relationship Id="rId7" Type="http://schemas.openxmlformats.org/officeDocument/2006/relationships/hyperlink" Target="http://ru.wikipedia.org/wiki/%D0%9A%D1%80%D0%B5%D1%81%D1%82%D1%8C%D1%8F%D0%BD%D0%B5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707_%D0%B3%D0%BE%D0%B4" TargetMode="External"/><Relationship Id="rId5" Type="http://schemas.openxmlformats.org/officeDocument/2006/relationships/hyperlink" Target="http://ru.wikipedia.org/wiki/%D0%95%D0%BD%D0%B8%D1%81%D0%B5%D0%B9_(%D1%80%D0%B5%D0%BA%D0%B0)" TargetMode="External"/><Relationship Id="rId4" Type="http://schemas.openxmlformats.org/officeDocument/2006/relationships/hyperlink" Target="http://ru.wikipedia.org/wiki/%D0%9F%D1%91%D1%82%D1%80_%D0%9F%D0%B5%D1%80%D0%B2%D1%8B%D0%B9" TargetMode="External"/><Relationship Id="rId9" Type="http://schemas.openxmlformats.org/officeDocument/2006/relationships/hyperlink" Target="http://ru.wikipedia.org/wiki/%D0%9A%D1%80%D0%B0%D1%81%D0%BD%D0%BE%D1%82%D1%83%D1%80%D0%B0%D0%BD%D1%81%D0%BA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081.radikal.ru/1003/60/1c683b58c6f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transsib.ru/Photo/Dvost/8523o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572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«Казаки-первооткрыватели, исследователи земель»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4214818"/>
            <a:ext cx="38290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«СОКШ №4» г.Нефтеюганск,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географии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Науразбаева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Акзада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Амановна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8596" y="0"/>
            <a:ext cx="87154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Курбат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Афанасьевич Иванов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Возглавил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отряд казаков из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  <a:hlinkClick r:id="rId3" tooltip="Верхоленск"/>
              </a:rPr>
              <a:t>Верхоленского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3" tooltip="Верхоленск"/>
              </a:rPr>
              <a:t> острога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который выступил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4" tooltip="1643 год"/>
              </a:rPr>
              <a:t>1643 году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впервые достиг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озера Байкал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вести о котором со слов коренных жителей уже распространились в казацкой среде. Как свидетельствуют архивные документы, отряд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Курбата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Иванова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перевалил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через Приморский хребет и по руслу реки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Сармы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 июля вышел Косой степью к Байкалу напротив острова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  <a:hlinkClick r:id="rId5" tooltip="Ольхон"/>
              </a:rPr>
              <a:t>Ольхон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Уже на месте Иванов оценил озеро с экономической и стратегической точки зрения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Позже русские обосновались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Предбайкалье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окончательно, построив город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6" tooltip="Иркутск"/>
              </a:rPr>
              <a:t>Иркутск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arctika.info/assets/components/modxsite/templates/v1/images/history/hist06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4585403"/>
            <a:ext cx="5936578" cy="227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428737"/>
            <a:ext cx="8001056" cy="258532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AnastasiaScript" pitchFamily="2" charset="0"/>
              </a:rPr>
              <a:t>«И </a:t>
            </a:r>
            <a:r>
              <a:rPr lang="ru-RU" sz="5400" b="1" dirty="0" smtClean="0">
                <a:solidFill>
                  <a:srgbClr val="0070C0"/>
                </a:solidFill>
                <a:latin typeface="AnastasiaScript" pitchFamily="2" charset="0"/>
              </a:rPr>
              <a:t>начинался новый этап деятельности отважных казаков-первооткрывателей - </a:t>
            </a:r>
            <a:r>
              <a:rPr lang="ru-RU" sz="5400" b="1" dirty="0" smtClean="0">
                <a:solidFill>
                  <a:srgbClr val="0070C0"/>
                </a:solidFill>
                <a:latin typeface="AnastasiaScript" pitchFamily="2" charset="0"/>
              </a:rPr>
              <a:t>морской…»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1094" y="5429264"/>
            <a:ext cx="50538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Сигачёв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Александр Александрович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«КАЗАЧЬЯ ЗЕМЛИЦА»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        (Сказанье об освоении казаками Сибири)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174750" y="0"/>
            <a:ext cx="7969250" cy="923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Дежнев Семен Иванович     </a:t>
            </a:r>
            <a:r>
              <a:rPr lang="ru-RU" sz="1800" b="1" dirty="0">
                <a:latin typeface="Verdana" pitchFamily="34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</a:rPr>
              <a:t>р. около 1605 —1673)</a:t>
            </a:r>
            <a:endParaRPr lang="ru-RU" b="1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5363" name="Rectangle 6"/>
          <p:cNvSpPr>
            <a:spLocks noGrp="1"/>
          </p:cNvSpPr>
          <p:nvPr>
            <p:ph type="body" sz="half" idx="4294967295"/>
          </p:nvPr>
        </p:nvSpPr>
        <p:spPr>
          <a:xfrm>
            <a:off x="5105400" y="1481138"/>
            <a:ext cx="4038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500" smtClean="0"/>
              <a:t/>
            </a:r>
            <a:br>
              <a:rPr lang="ru-RU" sz="1500" smtClean="0"/>
            </a:br>
            <a:endParaRPr lang="ru-RU" sz="1500" smtClean="0"/>
          </a:p>
        </p:txBody>
      </p:sp>
      <p:pic>
        <p:nvPicPr>
          <p:cNvPr id="15364" name="Рисунок 4" descr="дежнев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90" y="1214438"/>
            <a:ext cx="2493105" cy="342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643174" y="1214422"/>
            <a:ext cx="650082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Дежнёв Семен Иванович, </a:t>
            </a:r>
            <a:r>
              <a:rPr lang="ru-RU" sz="2800" dirty="0" smtClean="0"/>
              <a:t>казак </a:t>
            </a:r>
            <a:r>
              <a:rPr lang="ru-RU" sz="2800" dirty="0" smtClean="0"/>
              <a:t>землепроходец-первооткрыватель, прославил Россию тем, что </a:t>
            </a:r>
            <a:r>
              <a:rPr lang="ru-RU" sz="2800" dirty="0" smtClean="0"/>
              <a:t>первым </a:t>
            </a:r>
            <a:r>
              <a:rPr lang="ru-RU" sz="2800" dirty="0" smtClean="0"/>
              <a:t>проплыл из </a:t>
            </a:r>
            <a:r>
              <a:rPr lang="ru-RU" sz="2800" dirty="0" err="1" smtClean="0"/>
              <a:t>Восточно-Сибирского</a:t>
            </a:r>
            <a:r>
              <a:rPr lang="ru-RU" sz="2800" dirty="0" smtClean="0"/>
              <a:t> моря в Тихий океан, открыв пролив между Азией и Америкой. Летом 1648 Попов и Дежнев на семи </a:t>
            </a:r>
            <a:r>
              <a:rPr lang="ru-RU" sz="2800" b="1" dirty="0" err="1" smtClean="0">
                <a:solidFill>
                  <a:srgbClr val="FF0000"/>
                </a:solidFill>
              </a:rPr>
              <a:t>кочах</a:t>
            </a:r>
            <a:r>
              <a:rPr lang="ru-RU" sz="2800" dirty="0" smtClean="0"/>
              <a:t> вышли из устья реки Колымы в «Студеное море» (</a:t>
            </a:r>
            <a:r>
              <a:rPr lang="ru-RU" sz="2800" dirty="0" err="1" smtClean="0"/>
              <a:t>Восточно-Сибирское</a:t>
            </a:r>
            <a:r>
              <a:rPr lang="ru-RU" sz="2800" dirty="0" smtClean="0"/>
              <a:t>)</a:t>
            </a:r>
            <a:r>
              <a:rPr lang="ru-RU" sz="2800" dirty="0" smtClean="0"/>
              <a:t> совершил плавание из Колымы вокруг Чукотского полуострова в Берингово море, пройдя впервые и фактически открыв Берингов пролив.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а 28 из 1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214554"/>
            <a:ext cx="4492545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Семен Дежнёв и его спутники оказались возле скалистого горного массива, за которым берег круто поворачивал на юг. В донесении якутскому воеводе Дежнёв назвал этот массив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«Большим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Каменным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Носом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71678"/>
            <a:ext cx="45005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Джеймс Кук, побывавший в Беринговом проливе в 1778 г., дал мысу название «Восточный».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Сто лет спустя, в 1879 г., шведский полярный исследователь Нильс 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Норденшельд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предложил назвать крайнюю северо-восточную точку Евразии именем сибирского казака Семена Дежнёва.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500042"/>
            <a:ext cx="8286808" cy="4278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Попов Федот Алексеев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русский землепроходец. В 1647 в поисках новых промысловых угодий и для достижения р. Анадырь организовал морскую экспедицию, в которой принимал участие Семён 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Дежнев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Из-за тяжёлых ледовых условий экспедиция потерпела неудачу. В 1648 вместе с Дежневым повторил попытку пройти морем в устье р. Анадырь. Экспедиция вышла из устья Колымы, проплыла вдоль морского побережья на восток и прошла через Берингов пролив. Попов достиг Камчатки, где погиб.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929198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Имя Попова незаслуженно забыто. Славу открытия прохода из </a:t>
            </a:r>
            <a:r>
              <a:rPr lang="ru-RU" sz="2800" b="1" i="1" dirty="0" smtClean="0"/>
              <a:t>Северного Ледовитого</a:t>
            </a:r>
            <a:r>
              <a:rPr lang="ru-RU" sz="2800" b="1" dirty="0" smtClean="0"/>
              <a:t> в Тихий океан он по праву делит с Семёном Дежнёвым.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572008"/>
            <a:ext cx="345281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2000240"/>
            <a:ext cx="892971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Коч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 разных говорах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коча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кочмора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кочмара) – это судно, приспособленное как для плавания по битому льду, так и для волока от одной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реки до другой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коча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был корпус, по форме напоминающий скорлупу ореха. Такая конструкция предохраняла судно от разрушения при столкновении с крупными льдинами. Когда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застревал во льдах, его не сжимало, а просто выдавливало на поверхность, и судно могло дрейфовать вместе со льдами.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Реплика большого традиционного поморского палубного коча XVIII века (клуб «Полярный Одиссей», Петрозаводск)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14290"/>
            <a:ext cx="2857500" cy="198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Владимир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Атласов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714488"/>
            <a:ext cx="7429552" cy="4106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1697 году Владимир Атласов открыл и описал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Камчатку и Курильские острова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открыв тем самым период интенсивного исследования берегов и островов Тихого океана. Именно донесения Атласова о Камчатке заинтересовали Петра I, и он распорядился организовать экспедицию к "неведомым землям", руководителем которой был назначен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Витус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Беринг.</a:t>
            </a:r>
          </a:p>
        </p:txBody>
      </p:sp>
      <p:pic>
        <p:nvPicPr>
          <p:cNvPr id="4" name="Рисунок 3" descr="Картинка 1 из 27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14290"/>
            <a:ext cx="2109792" cy="283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Verdana" pitchFamily="34" charset="0"/>
              </a:rPr>
              <a:t>Самая северная точка Евразии достигнута </a:t>
            </a:r>
            <a:r>
              <a:rPr lang="ru-RU" sz="2400" b="1" dirty="0">
                <a:latin typeface="Verdana" pitchFamily="34" charset="0"/>
              </a:rPr>
              <a:t>впервые участником </a:t>
            </a:r>
            <a:r>
              <a:rPr lang="ru-RU" sz="2400" b="1" dirty="0" smtClean="0">
                <a:latin typeface="Verdana" pitchFamily="34" charset="0"/>
              </a:rPr>
              <a:t> Великой Северной экспедиции  </a:t>
            </a:r>
            <a:r>
              <a:rPr lang="ru-RU" sz="2400" b="1" dirty="0">
                <a:latin typeface="Verdana" pitchFamily="34" charset="0"/>
              </a:rPr>
              <a:t>штурманом 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</a:rPr>
              <a:t>С. И. Челюскиным</a:t>
            </a:r>
            <a:r>
              <a:rPr lang="ru-RU" sz="2400" b="1" dirty="0">
                <a:latin typeface="Verdana" pitchFamily="34" charset="0"/>
              </a:rPr>
              <a:t> </a:t>
            </a:r>
          </a:p>
          <a:p>
            <a:r>
              <a:rPr lang="ru-RU" sz="2400" b="1" dirty="0">
                <a:latin typeface="Verdana" pitchFamily="34" charset="0"/>
              </a:rPr>
              <a:t>вместе с казаками </a:t>
            </a:r>
            <a:r>
              <a:rPr lang="ru-RU" sz="2400" b="1" dirty="0" err="1">
                <a:solidFill>
                  <a:srgbClr val="FF0000"/>
                </a:solidFill>
                <a:latin typeface="Verdana" pitchFamily="34" charset="0"/>
              </a:rPr>
              <a:t>Фофановым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</a:rPr>
              <a:t> и Гороховым </a:t>
            </a:r>
            <a:r>
              <a:rPr lang="ru-RU" sz="2400" b="1" dirty="0" smtClean="0">
                <a:latin typeface="Verdana" pitchFamily="34" charset="0"/>
              </a:rPr>
              <a:t>в</a:t>
            </a:r>
            <a:r>
              <a:rPr lang="ru-RU" sz="2400" b="1" dirty="0">
                <a:latin typeface="Verdana" pitchFamily="34" charset="0"/>
              </a:rPr>
              <a:t> 1742 году. </a:t>
            </a:r>
            <a:r>
              <a:rPr lang="ru-RU" sz="2400" b="1" dirty="0" smtClean="0">
                <a:latin typeface="Verdana" pitchFamily="34" charset="0"/>
              </a:rPr>
              <a:t> </a:t>
            </a:r>
            <a:r>
              <a:rPr lang="ru-RU" sz="2400" b="1" dirty="0" smtClean="0">
                <a:latin typeface="Verdana" pitchFamily="34" charset="0"/>
              </a:rPr>
              <a:t>К </a:t>
            </a:r>
            <a:r>
              <a:rPr lang="ru-RU" sz="2400" b="1" dirty="0">
                <a:latin typeface="Verdana" pitchFamily="34" charset="0"/>
              </a:rPr>
              <a:t>100-летию экспедиции мыс был переименован Русским географическим обществом из мыса Восточно-Северный в мыс Челюскин. </a:t>
            </a:r>
          </a:p>
        </p:txBody>
      </p:sp>
      <p:pic>
        <p:nvPicPr>
          <p:cNvPr id="4" name="Picture 2" descr="Картинка 5 из 3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810"/>
            <a:ext cx="4572032" cy="2988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86348" y="4786322"/>
            <a:ext cx="38576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Verdana" pitchFamily="34" charset="0"/>
              </a:rPr>
              <a:t>мыс  Челюскин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00108"/>
            <a:ext cx="79296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C000"/>
                </a:solidFill>
                <a:latin typeface="AnastasiaScript" pitchFamily="2" charset="0"/>
              </a:rPr>
              <a:t>Города  и </a:t>
            </a:r>
            <a:r>
              <a:rPr lang="ru-RU" sz="8800" b="1" dirty="0" err="1" smtClean="0">
                <a:solidFill>
                  <a:srgbClr val="FFC000"/>
                </a:solidFill>
                <a:latin typeface="AnastasiaScript" pitchFamily="2" charset="0"/>
              </a:rPr>
              <a:t>осатрогиСибири</a:t>
            </a:r>
            <a:r>
              <a:rPr lang="ru-RU" sz="8800" b="1" dirty="0" smtClean="0">
                <a:solidFill>
                  <a:srgbClr val="FFC000"/>
                </a:solidFill>
                <a:latin typeface="AnastasiaScript" pitchFamily="2" charset="0"/>
              </a:rPr>
              <a:t>, основанные казаками</a:t>
            </a:r>
            <a:endParaRPr lang="ru-RU" sz="8800" b="1" dirty="0">
              <a:solidFill>
                <a:srgbClr val="FFC000"/>
              </a:solidFill>
              <a:latin typeface="AnastasiaScript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0"/>
            <a:ext cx="3081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>
                <a:solidFill>
                  <a:srgbClr val="FF0000"/>
                </a:solidFill>
              </a:rPr>
              <a:t>Мангазея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331857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был первый русский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Полярным кругом и в Восточной Сибири.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Мангазея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была основана в 1601 году на правом высоком берегу реки Таз, в 300 километрах от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Тазовской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губы Карского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моря.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800" b="1" dirty="0" smtClean="0"/>
              <a:t>После пожара город перенесён </a:t>
            </a:r>
            <a:r>
              <a:rPr lang="ru-RU" sz="2800" b="1" dirty="0"/>
              <a:t>на новое место (до 1780 название Новая </a:t>
            </a:r>
            <a:r>
              <a:rPr lang="ru-RU" sz="2800" b="1" dirty="0" err="1"/>
              <a:t>Мангазея</a:t>
            </a:r>
            <a:r>
              <a:rPr lang="ru-RU" sz="2800" b="1" dirty="0"/>
              <a:t>, ныне село Туруханск — райцентр Красноярского края).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https://cs6.pikabu.ru/post_img/2017/05/24/11/1495655665137791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cs6.pikabu.ru/post_img/2017/05/24/11/1495655665137791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s://cs6.pikabu.ru/post_img/2017/05/24/11/1495655665137791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https://cs6.pikabu.ru/post_img/2017/05/24/11/1495655665137791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8" name="AutoShape 10" descr="https://cs6.pikabu.ru/post_img/2017/05/24/11/1495655665137791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0" name="Picture 12" descr="https://cs6.pikabu.ru/post_img/2017/05/24/11/1495655665137791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85794"/>
            <a:ext cx="6500858" cy="2477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0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nastasiaScript" pitchFamily="2" charset="0"/>
              </a:rPr>
              <a:t>«Нельзя не вспомнить и  не отдать должное казачеству в расширении и освоении земель Сибири, Дальнего Востока, Арктики, Курил  и Аляски - первым Российским путешественникам - землепроходцам и мореплавателям, торившим путь к Аляске через Сибирь и вдоль побережья Студёного моря (Северного Ледовитого океана). Освоив Сибирь и Аляску, казаки продвигались далее от Аляски до Мексики, осаждаясь казачьими общинами в Канаде, Калифорнии, Мексике»</a:t>
            </a:r>
            <a:endParaRPr lang="ru-RU" sz="3600" b="1" dirty="0">
              <a:latin typeface="AnastasiaScrip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0181" y="5643578"/>
            <a:ext cx="50538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Сигачёв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Александр Александрович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«КАЗАЧЬЯ ЗЕМЛИЦА»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        (Сказанье об освоении казаками Сибири)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0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Красноярск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Картинка 3 из 10830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9" y="4714884"/>
            <a:ext cx="414337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8-tub-ru.yandex.net/i?id=361884722-47-7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142984"/>
            <a:ext cx="235745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428860" y="1071546"/>
            <a:ext cx="67151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 1619г. был поставлен Енисейский острог Для защиты с юга подступов к Енисейску и водному пути были основаны другие остроги.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Казак Андрей Дубенский со своим отрядом в 1628 году основал острог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Красный Яр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как опорный пункт для закрепления русских на Среднем Енисее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а 12 из 7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429132"/>
            <a:ext cx="3836756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44" y="214290"/>
            <a:ext cx="8786874" cy="42473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tooltip="1706 год"/>
              </a:rPr>
              <a:t>1706 году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был принят указ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tooltip="Пётр Первый"/>
              </a:rPr>
              <a:t>Петра Первого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 строительстве в устье Абакана на левом берегу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tooltip="Енисей (река)"/>
              </a:rPr>
              <a:t>Енисея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нового острога.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Однако, прибыв в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 tooltip="1707 год"/>
              </a:rPr>
              <a:t>1707 году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с экспедицией на место предполагаемого строительства, её руководители обнаружили, что это место для строительства непригодно — мало пахотных мест, где могли бы поселиться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 tooltip="Крестьяне"/>
              </a:rPr>
              <a:t>крестьяне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отсутствует лес, который необходим для строительства, а берега реки слишком низкие и весной затапливаются.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связи с этим было решено искать более подходящее место для постройки острога.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результате было выбрано место на противоположном, правом, берегу Енисея, значительно ниже по течению, в устье реки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 tooltip="Сыда (река)"/>
              </a:rPr>
              <a:t>Сыда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Однако острог был назван, как и предполагалось, Абаканским. Под этим названием он и вошёл в исторические документы.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дальнейшем на месте строительства острога постепенно возникло село Абаканское, впоследствии — </a:t>
            </a: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 tooltip="Краснотуранск"/>
              </a:rPr>
              <a:t>Краснотуранское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2862" y="4929198"/>
            <a:ext cx="43911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FF0000"/>
                </a:solidFill>
              </a:rPr>
              <a:t>Краснотуранск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Первопроходцам необходимо было обладать незаурядной смелостью, отвагой, мужеством, силой и смекалкой при покорении Арктики, приумножая славу России.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Кочи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Дежнева и Попова впервые в истории прошли из Ледовитого океана в Тихий проливом, ныне носящим имя Беринга. Русские мореходы и землепроходцы обследовали, таким образом, все северное побережье Евразии и омывающие его моря. Вклад, внесенный ими в летопись Великих географических открытий, фактически разрешил проблему Северо-Восточного прохода в страны Востока. Плавание Дежнева и открытие им пролива между Азией и Америкой не случайно сравнивали с подвигом Христофора Колумба.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66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astasiaScript" pitchFamily="2" charset="0"/>
              </a:rPr>
              <a:t>«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astasiaScript" pitchFamily="2" charset="0"/>
              </a:rPr>
              <a:t>Сибирь взяла с них свою дань сполна.  Они успешно заканчивали свои легендарные путешествия, кому удавалось закончить, людьми какой-то особой, сверхъестественной силы и выдержки, людьми, под которыми должна была преклоняться земля…»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nastasiaScrip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90181" y="4929198"/>
            <a:ext cx="50538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Сигачёв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Александр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Александрович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«КАЗАЧЬЯ ЗЕМЛИЦА»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        (Сказанье об освоении казаками Сибири)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             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Использованная литература: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«Военно-энциклопедический лексикон», С.П., 1834, т.6;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«Казачий исторический календарь»;  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«Исторический вестник», 1902, с. 735-770, (Библиотека-фонд «Русское Зарубежье»);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«Советский энциклопедический словарь», М., «Советская энциклопедия», 1985 год;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«Российский гуманитарный энциклопедический словарь» (трёхтомник), М, С.П., изд-во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Владос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2002;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6.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Сигачёв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А.А. «Казачье царство на колёсах», М., изд-во «Медина», 2007.   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7. История открытия и освоение Северного морского пути, т.1, М., 1956   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8. Степанов Н.Н., «Русские экспедиции на Охотском побережье в XVII веке», Исторические науки, Л., 1959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9. Крашенинников С.П. Описание земли Камчатки», М.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Географгиз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1948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10. Материалы Интернет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398" y="0"/>
            <a:ext cx="564360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«...Уже за несколько лет до покорения Ермаком Сибири 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1567 году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посетили эти земли донские казаки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Иван Петров 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Бурнаш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Ялычёв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«со товарищи». Они совершили весьма смелую и рискованную экспедицию на Восток, прошли Сибирь до Кореи, побывав в Китае, в Монголии и в Тибете. В своём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«Сказе о хождении в далёкую Сибирь»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подробно описали о своём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путешествии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...»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AutoShape 2" descr="https://ruxpert.ru/images/7/79/%D0%9A%D0%B0%D0%B7%D0%B0%D0%BA%D0%B8-%D0%B7%D0%B5%D0%BC%D0%BB%D0%B5%D0%BF%D1%80%D0%BE%D1%85%D0%BE%D0%B4%D1%86%D1%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0" name="Picture 10" descr="Файл:Казаки-землепроходц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65686"/>
            <a:ext cx="3143272" cy="3180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iplz.ru/photo/erma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292895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00430" y="0"/>
            <a:ext cx="5643570" cy="62786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"Родом неизвестный..."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Казачий атаман, предводитель похода в Сибирь, положивший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начало основательного освоения Сибири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Русским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государством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 1581 году войско Ермака (пять полков, числом около 1650 человек, с тремя пушками, 300 пищалями и другим вооружением) двинулись в глубь Сибири.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4786322"/>
            <a:ext cx="3357554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  </a:t>
            </a:r>
            <a:r>
              <a:rPr lang="ru-RU" sz="2400" b="1" dirty="0" smtClean="0">
                <a:solidFill>
                  <a:srgbClr val="FF0000"/>
                </a:solidFill>
              </a:rPr>
              <a:t>ЕРМАК ТИМОФЕЕВИЧ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(? </a:t>
            </a:r>
            <a:r>
              <a:rPr lang="ru-RU" sz="2400" b="1" dirty="0" smtClean="0">
                <a:solidFill>
                  <a:srgbClr val="FF0000"/>
                </a:solidFill>
              </a:rPr>
              <a:t>– 1585)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Содержимое 3"/>
          <p:cNvSpPr>
            <a:spLocks noGrp="1"/>
          </p:cNvSpPr>
          <p:nvPr>
            <p:ph idx="1"/>
          </p:nvPr>
        </p:nvSpPr>
        <p:spPr>
          <a:xfrm>
            <a:off x="428596" y="3500438"/>
            <a:ext cx="8515352" cy="3197229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600" b="1" dirty="0" smtClean="0">
                <a:latin typeface="Verdana" pitchFamily="34" charset="0"/>
              </a:rPr>
              <a:t>Русский землепроходец, томский казак. В 1639 году отряд Москвитина перешел хребет </a:t>
            </a:r>
            <a:r>
              <a:rPr lang="ru-RU" sz="3600" b="1" dirty="0" err="1" smtClean="0">
                <a:latin typeface="Verdana" pitchFamily="34" charset="0"/>
              </a:rPr>
              <a:t>Джугджур</a:t>
            </a:r>
            <a:r>
              <a:rPr lang="ru-RU" sz="3600" b="1" dirty="0" smtClean="0">
                <a:latin typeface="Verdana" pitchFamily="34" charset="0"/>
              </a:rPr>
              <a:t> и достиг побережья Охотского моря. </a:t>
            </a:r>
          </a:p>
        </p:txBody>
      </p:sp>
      <p:sp>
        <p:nvSpPr>
          <p:cNvPr id="46083" name="Заголовок 2"/>
          <p:cNvSpPr>
            <a:spLocks noGrp="1"/>
          </p:cNvSpPr>
          <p:nvPr>
            <p:ph type="title"/>
          </p:nvPr>
        </p:nvSpPr>
        <p:spPr>
          <a:xfrm>
            <a:off x="2285984" y="571480"/>
            <a:ext cx="6572296" cy="150019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300" b="1" dirty="0" smtClean="0">
                <a:solidFill>
                  <a:srgbClr val="FF0000"/>
                </a:solidFill>
                <a:latin typeface="Verdana" pitchFamily="34" charset="0"/>
              </a:rPr>
              <a:t>Москвитин </a:t>
            </a:r>
            <a:r>
              <a:rPr lang="ru-RU" sz="4300" b="1" dirty="0" smtClean="0">
                <a:solidFill>
                  <a:srgbClr val="FF0000"/>
                </a:solidFill>
                <a:latin typeface="Verdana" pitchFamily="34" charset="0"/>
              </a:rPr>
              <a:t>Иван Юрьевич</a:t>
            </a:r>
            <a:endParaRPr lang="ru-RU" sz="43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4" name="Рисунок 3" descr="Картинка 1 из 84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994616" cy="315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ic.pics.livejournal.com/byzantine_way/20964492/751468/751468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214802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414338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русский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землепроходец. В 1643—1646 годах руководил отрядом, который впервые проник в бассейн реки Амур, открыл реки Зея,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Амурско-Зейскую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равнину, среднее и нижнее течение реки Амур до устья. Собрал ценные сведения о природе и населении Приамурья.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https://www.syl.ru/misc/i/ai/303713/16935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и по запросу Ерофей Хабар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3733800" cy="466725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5984" y="0"/>
            <a:ext cx="6858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         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 ХАБАРОВ ЕРОФЕЙ ПАВЛОВИЧ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1607 – 1677)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43306" y="785794"/>
            <a:ext cx="55006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Дело, начатое Поярковым, продолжил Ерофей Павлович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Хабаров-Святитский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 1632 году Хабаров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Таймырского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полуострова прибыл на реку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Лена.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1632-1638 годах исследовал бассейн реки Лены, открыл соляные источники и пахотные земли. В 1649-1653 годах совершил ряд походов в Приамурье, составил чертеж "реке Амуру".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13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28604"/>
            <a:ext cx="4795836" cy="3647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257675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Verdana" pitchFamily="34" charset="0"/>
              </a:rPr>
              <a:t>Хабаровск.</a:t>
            </a:r>
          </a:p>
        </p:txBody>
      </p:sp>
      <p:sp>
        <p:nvSpPr>
          <p:cNvPr id="65540" name="Содержимое 2"/>
          <p:cNvSpPr>
            <a:spLocks noGrp="1"/>
          </p:cNvSpPr>
          <p:nvPr>
            <p:ph idx="4294967295"/>
          </p:nvPr>
        </p:nvSpPr>
        <p:spPr>
          <a:xfrm>
            <a:off x="0" y="4214813"/>
            <a:ext cx="8858250" cy="2428875"/>
          </a:xfrm>
        </p:spPr>
        <p:txBody>
          <a:bodyPr rtlCol="0">
            <a:normAutofit fontScale="47500" lnSpcReduction="20000"/>
          </a:bodyPr>
          <a:lstStyle/>
          <a:p>
            <a:pPr marL="640080" lvl="1" indent="-274320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 pitchFamily="18" charset="2"/>
              <a:buNone/>
              <a:defRPr/>
            </a:pPr>
            <a:r>
              <a:rPr lang="ru-RU" dirty="0" smtClean="0"/>
              <a:t>	</a:t>
            </a:r>
            <a:r>
              <a:rPr lang="ru-RU" sz="5900" b="1" dirty="0" smtClean="0">
                <a:latin typeface="Verdana" pitchFamily="34" charset="0"/>
              </a:rPr>
              <a:t>Центр Хабаровского края. Город основан в 1858 году на месте бывшего зимовья землепроходца Ерофея Павловича Хабарова, побывавшего в этих местах в 1648 году.</a:t>
            </a:r>
          </a:p>
        </p:txBody>
      </p:sp>
      <p:pic>
        <p:nvPicPr>
          <p:cNvPr id="17412" name="Picture 4" descr="Картинка 6 из 1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142984"/>
            <a:ext cx="236415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айл:Y-ostro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14290"/>
            <a:ext cx="33401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3872567"/>
            <a:ext cx="8858280" cy="29854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Начало городу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Якутску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положил Ленский  острог, основанный на правом берегу Лены в </a:t>
            </a:r>
            <a:r>
              <a:rPr lang="ru-RU" sz="2800" b="1" dirty="0" smtClean="0">
                <a:solidFill>
                  <a:srgbClr val="11545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1632 году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отрядом енисейских казаков во главе с сотником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Петром Бекетовым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9322" y="2857496"/>
            <a:ext cx="285752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Ленский острог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4034" name="Picture 2" descr="http://ysia.ru/spravka/wp-content/uploads/2016/04/12034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0"/>
            <a:ext cx="2678907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253</TotalTime>
  <Words>1232</Words>
  <PresentationFormat>Экран (4:3)</PresentationFormat>
  <Paragraphs>82</Paragraphs>
  <Slides>24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Слайд 1</vt:lpstr>
      <vt:lpstr>Слайд 2</vt:lpstr>
      <vt:lpstr>Слайд 3</vt:lpstr>
      <vt:lpstr>Слайд 4</vt:lpstr>
      <vt:lpstr>Москвитин Иван Юрьевич</vt:lpstr>
      <vt:lpstr>Слайд 6</vt:lpstr>
      <vt:lpstr>Слайд 7</vt:lpstr>
      <vt:lpstr>Хабаровск.</vt:lpstr>
      <vt:lpstr>Слайд 9</vt:lpstr>
      <vt:lpstr>Слайд 10</vt:lpstr>
      <vt:lpstr>Слайд 11</vt:lpstr>
      <vt:lpstr>Дежнев Семен Иванович     (р. около 1605 —1673)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XTreme.ws</cp:lastModifiedBy>
  <cp:revision>27</cp:revision>
  <dcterms:modified xsi:type="dcterms:W3CDTF">2017-12-12T19:52:18Z</dcterms:modified>
</cp:coreProperties>
</file>